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700" r:id="rId2"/>
    <p:sldId id="712" r:id="rId3"/>
    <p:sldId id="701" r:id="rId4"/>
    <p:sldId id="702" r:id="rId5"/>
    <p:sldId id="703" r:id="rId6"/>
    <p:sldId id="704" r:id="rId7"/>
    <p:sldId id="705" r:id="rId8"/>
    <p:sldId id="706" r:id="rId9"/>
    <p:sldId id="707" r:id="rId10"/>
    <p:sldId id="708" r:id="rId11"/>
    <p:sldId id="709" r:id="rId12"/>
    <p:sldId id="710" r:id="rId13"/>
    <p:sldId id="71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19442-78A0-4D56-AECD-23B4A8AB8C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19D8E-F2F2-42B6-88B1-6A183A05A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5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0A245-17ED-9742-B950-34217BEE1C44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82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952A8-7284-428B-A602-FA7476814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10779E-BBEB-4CB9-8276-AA386640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6CEE4-D9F2-4BDB-98A0-64FA54EF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AAC0-E3D0-40CD-8D31-4E0F50270B89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70EFBB-E9EA-42AD-99D1-6F995080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A06C79-D3CE-4822-9692-8706F7F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0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979C8-26DD-4C72-8E0D-DF50F54B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AD8BDF-BD8F-46D6-93E5-EF01DF345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792ED-B2E7-423C-93D2-9F8B850D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FA87-5A1D-4825-9282-D61D9B22FA52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211531-D72C-457A-8B37-A80F8357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94CEB0-254A-413F-8E5E-0C401753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72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608FE5-ACD4-4C3B-B588-295E3561D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A26AAC-CE47-4AF2-8E0A-E1A1A72EE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9E4B7-4D65-4FDE-88D2-10D67C2A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9CD8-0134-4175-8D13-9FF52F4609C4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C3D98-483B-4B48-B494-E239B5A1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D9A4A-C8B4-42C4-B374-4119679F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7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8FFCF-37EC-4CD2-963F-024A11D2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221C3-D75D-475C-AD65-F867DE00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923A5B-E46A-4D52-9C0F-7617B98E1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B7250-267E-4545-9DD1-304879BF9A0E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99631A-E329-490E-BCFE-510BEBE5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3C5AFF-4CF7-4638-B9F2-998AF971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96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A6CA-75B7-455C-981C-ABFAA65F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84EE79-A938-49E3-A36B-0154BEFBE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EE3C2B-34E5-4376-A47E-5DF597F7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D5E4E-1504-4297-A346-B284A5BCD992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123206-9C13-4DB0-B7B5-A66CF750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0119B8-5345-41F9-84A9-48E1383A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42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C356A-AA68-4E84-A342-0464037D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F00EC-48F2-474F-8A36-52EAC468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4824F-EE7B-49D7-9053-2ACE6D96A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860C8B-2FD6-4440-86E4-6E9BFFAB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086F-B692-4BC2-A950-D79DFA08C125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777E13-9D34-4446-8B8D-260CBBA1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B169C9-C45F-4256-976C-817C801E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69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65D58-FBB1-4179-877B-15FA37D9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17981A-3FCB-4C0B-BBF2-D2D05B8E8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63A99A-31F1-4927-B709-E2EA2ED61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5DF1BA-BE04-4E11-B867-141F79979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AC7ADC-2E87-4186-9953-4219C6C86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825571-055F-4956-99CC-0AD26D0C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F85F-BC2F-4D2F-9229-E5AD6A85CF0F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33457E-8204-49E6-BB55-79AE887D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527C1C-AAA6-418B-91BB-58201D6E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93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BC28E-81FB-4E31-B334-38790DAB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040270-781E-4119-801C-EE700297B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B8A95-37FB-49CE-8AED-11752C7B3511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A4D8C-2C99-4F53-80F0-103CE593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00ACEB-F511-4B62-BBF8-4E4B5023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66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C14545-31F5-4C8C-81C8-8ACA52D1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E2EF5-E932-4B87-B614-99E1C370207E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64023F-2E78-49D7-B11C-8928521A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72EB76-5ADA-4FE1-9B20-56E3E03D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26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A9FD8-C5EE-4670-9894-5D8886FE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22EDB-8027-45B7-9B35-402AD9F1F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0E460B-082C-4689-9DCD-CDE095BD6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9335BF-BD0C-4B31-A0EC-9FCD1709B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12955-0894-4D30-B9CC-C8620BA14456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3DA390-2058-4F55-BD40-D938C445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42F27D-3F35-4D10-B7CB-11F718C8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0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79D5A-F4EC-46BB-9F40-567BC927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765B1B-ADA9-4278-98CD-0E37492ED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4672CF-F4F2-458D-B692-9BF59123B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817480-43FE-4C68-962A-18AB8544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34381-9DE2-4799-950C-7294BC01E387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C5117A-7773-4135-8DE8-474F8465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BC384-01FB-4FA2-97FE-AAB7F084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5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5B53B8-6BE9-4355-B0F2-C89ECDD5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96892-B915-4FAA-8DE7-6BFD01113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9160BA-382B-45FF-B366-90986E564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9A135-A54B-41B7-A1EE-E1AD737AD14D}" type="datetime1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0531DD-C85E-43C4-9C62-D82A7D37A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70AA0B-2DB1-4E27-A15C-6D14F1D0E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02EE6-4EF9-46FE-A208-437D34B64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0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98986"/>
            <a:ext cx="12309231" cy="817553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2" y="-798986"/>
            <a:ext cx="12309231" cy="8175533"/>
          </a:xfrm>
          <a:prstGeom prst="rect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847710" y="1703322"/>
            <a:ext cx="8770096" cy="88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4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ICSP Mid-term Examination</a:t>
            </a:r>
            <a:endParaRPr lang="zh-CN" altLang="en-US" sz="6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6096000" y="5605226"/>
            <a:ext cx="2835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2020.11.10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977174-A790-4AA5-B54A-87E7D1A1E6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567" y="299540"/>
            <a:ext cx="3434923" cy="369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3"/>
    </mc:Choice>
    <mc:Fallback xmlns="">
      <p:transition spd="slow" advTm="96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B06E8C-7438-4F73-8C1E-1E986CF3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2" y="556181"/>
            <a:ext cx="10851994" cy="16060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6CF05B-72A0-4A36-A8B9-3829119D2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0" y="2162203"/>
            <a:ext cx="4911365" cy="25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0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5B98BB-C32C-4D29-92D0-062AA776B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0" y="192681"/>
            <a:ext cx="9890154" cy="23996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7929F0-0718-40FA-8001-121B2591C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" y="2308171"/>
            <a:ext cx="4794421" cy="43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7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184CD8-D67B-4881-9E2C-C6018FFB4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55" y="471342"/>
            <a:ext cx="9324397" cy="1550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9F002B-83E1-465A-8A3A-71FF05A24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12" y="2202579"/>
            <a:ext cx="4567231" cy="365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8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C053B7-F1BA-43DA-B8C8-285F8683B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0" y="239587"/>
            <a:ext cx="10106646" cy="59956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45FAFF-6CA5-4860-8110-9DA27474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862" y="1625870"/>
            <a:ext cx="1549138" cy="3936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AB752A-DB34-4DE9-B378-9F07733E3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7835" r="9435"/>
          <a:stretch/>
        </p:blipFill>
        <p:spPr>
          <a:xfrm>
            <a:off x="6947555" y="622804"/>
            <a:ext cx="4213781" cy="63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77A311-C387-4C67-8FA4-B3DDFBF8A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02716"/>
            <a:ext cx="7620000" cy="44767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AF25ED-DFA9-4B81-BE12-DD5C5348974E}"/>
              </a:ext>
            </a:extLst>
          </p:cNvPr>
          <p:cNvSpPr txBox="1"/>
          <p:nvPr/>
        </p:nvSpPr>
        <p:spPr>
          <a:xfrm>
            <a:off x="2671713" y="5384819"/>
            <a:ext cx="7330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2x fail, 2x 100 points. The average score for programming and debugging tasks is ~4.5. But the average score for tracing tasks is 3.15</a:t>
            </a:r>
          </a:p>
        </p:txBody>
      </p:sp>
    </p:spTree>
    <p:extLst>
      <p:ext uri="{BB962C8B-B14F-4D97-AF65-F5344CB8AC3E}">
        <p14:creationId xmlns:p14="http://schemas.microsoft.com/office/powerpoint/2010/main" val="198894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5118EC-493C-43E7-90AF-EE0F329AC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4" y="235672"/>
            <a:ext cx="10859878" cy="38178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67286A-1AD8-4722-B345-3EACC485C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86" y="4350833"/>
            <a:ext cx="2896644" cy="595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968388-FAD1-4705-9D4A-A4E48C8403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7" b="56151"/>
          <a:stretch/>
        </p:blipFill>
        <p:spPr>
          <a:xfrm>
            <a:off x="5061369" y="1743959"/>
            <a:ext cx="6377127" cy="27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1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593B9B-C9F5-48D2-BF96-AE0595C1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0" y="387192"/>
            <a:ext cx="9691304" cy="3991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FB1A20-1742-4A0B-BB24-9FDBE7C6D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93" y="4851871"/>
            <a:ext cx="457223" cy="7175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F6B545-023D-4CDB-871A-B24C477C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3" r="50000" b="29252"/>
          <a:stretch/>
        </p:blipFill>
        <p:spPr>
          <a:xfrm>
            <a:off x="5635854" y="1913642"/>
            <a:ext cx="4005746" cy="28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1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D25BF1-3248-4939-AD77-82FB286E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3" y="254524"/>
            <a:ext cx="9206780" cy="4528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6D95A4-BDAD-47B8-BFCC-999D52B98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3" y="4783477"/>
            <a:ext cx="3689540" cy="4000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5B6AE2-4404-4C6C-B448-E3850B9DA9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2" b="11478"/>
          <a:stretch/>
        </p:blipFill>
        <p:spPr>
          <a:xfrm>
            <a:off x="4357510" y="2318994"/>
            <a:ext cx="7497295" cy="16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9682BD-DB4C-447B-9B90-C768531A0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7" y="221292"/>
            <a:ext cx="10798699" cy="41381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D64CFF-5259-41E5-A45B-42CF2EAEA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76" y="4673338"/>
            <a:ext cx="1263715" cy="774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F6054B-EF49-42B6-9973-99B476C9A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3" b="38557"/>
          <a:stretch/>
        </p:blipFill>
        <p:spPr>
          <a:xfrm>
            <a:off x="5175316" y="1522009"/>
            <a:ext cx="6727535" cy="35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4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CD2DED-C94A-4C37-AF6A-2B395EC7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9" y="401274"/>
            <a:ext cx="10452558" cy="28717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EF6DEF-41B1-473F-8243-113BACB7B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25" y="3346514"/>
            <a:ext cx="964700" cy="107188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50E8EAB-152E-4BEB-8073-EE2869E1C1F8}"/>
              </a:ext>
            </a:extLst>
          </p:cNvPr>
          <p:cNvCxnSpPr/>
          <p:nvPr/>
        </p:nvCxnSpPr>
        <p:spPr>
          <a:xfrm>
            <a:off x="7124700" y="3763433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33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5B17E5-AB0C-4475-8A7E-5CE1BFB8E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38" y="538608"/>
            <a:ext cx="10625813" cy="17498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F13F84-B86D-4E97-A544-9AEE7BD3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38" y="2288422"/>
            <a:ext cx="3956655" cy="231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D093A8-D88B-4EE0-A956-6BD6BFE5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1" y="384930"/>
            <a:ext cx="11285737" cy="15743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F5D51A-CE07-49EB-9DBD-424AB1919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69" y="2158737"/>
            <a:ext cx="5312931" cy="27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7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39</Words>
  <Application>Microsoft Office PowerPoint</Application>
  <PresentationFormat>宽屏</PresentationFormat>
  <Paragraphs>4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等线 Light</vt:lpstr>
      <vt:lpstr>Microsoft YaHei</vt:lpstr>
      <vt:lpstr>Microsoft YaHei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 屹达</dc:creator>
  <cp:lastModifiedBy>丁 屹达</cp:lastModifiedBy>
  <cp:revision>163</cp:revision>
  <dcterms:created xsi:type="dcterms:W3CDTF">2020-05-22T15:23:26Z</dcterms:created>
  <dcterms:modified xsi:type="dcterms:W3CDTF">2020-11-10T03:43:45Z</dcterms:modified>
</cp:coreProperties>
</file>